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4" r:id="rId2"/>
    <p:sldId id="270" r:id="rId3"/>
    <p:sldId id="266" r:id="rId4"/>
    <p:sldId id="267" r:id="rId5"/>
    <p:sldId id="268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E43"/>
    <a:srgbClr val="1B3539"/>
    <a:srgbClr val="3A9696"/>
    <a:srgbClr val="00CC99"/>
    <a:srgbClr val="261036"/>
    <a:srgbClr val="080A43"/>
    <a:srgbClr val="D6BBEB"/>
    <a:srgbClr val="BE1281"/>
    <a:srgbClr val="EE4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3A9696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ish&#10;&#10;Description automatically generated">
            <a:extLst>
              <a:ext uri="{FF2B5EF4-FFF2-40B4-BE49-F238E27FC236}">
                <a16:creationId xmlns:a16="http://schemas.microsoft.com/office/drawing/2014/main" id="{C2A4ACBE-FAA9-C832-74E8-66E7B4EF21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976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291708" y="1680770"/>
            <a:ext cx="7292282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87323" y="4157653"/>
            <a:ext cx="729228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C214882-4037-476F-BE21-B621E4C209FA}"/>
              </a:ext>
            </a:extLst>
          </p:cNvPr>
          <p:cNvCxnSpPr>
            <a:cxnSpLocks/>
          </p:cNvCxnSpPr>
          <p:nvPr userDrawn="1"/>
        </p:nvCxnSpPr>
        <p:spPr>
          <a:xfrm>
            <a:off x="3264160" y="460454"/>
            <a:ext cx="0" cy="8612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FBC6E93-66D3-4E36-8A6C-CBEC7AD5027D}"/>
              </a:ext>
            </a:extLst>
          </p:cNvPr>
          <p:cNvSpPr txBox="1"/>
          <p:nvPr userDrawn="1"/>
        </p:nvSpPr>
        <p:spPr>
          <a:xfrm>
            <a:off x="3326448" y="626706"/>
            <a:ext cx="3333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Conference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5-6, 2022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1392FE8-9978-E97D-D81F-57338B60C65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08" y="348370"/>
            <a:ext cx="2972452" cy="111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6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1/3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3792"/>
            <a:ext cx="3779520" cy="562905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460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1/4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0466"/>
            <a:ext cx="2804160" cy="56223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69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0444"/>
            <a:ext cx="5730240" cy="28992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96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above) + content (3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8025536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168935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E1F7F1C-CF54-4526-B462-C91CE890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122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rgbClr val="261036"/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275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bg>
      <p:bgPr>
        <a:gradFill>
          <a:gsLst>
            <a:gs pos="23000">
              <a:schemeClr val="tx2">
                <a:lumMod val="10000"/>
              </a:schemeClr>
            </a:gs>
            <a:gs pos="100000">
              <a:schemeClr val="accent5">
                <a:lumMod val="75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accent3">
                    <a:lumMod val="90000"/>
                  </a:schemeClr>
                </a:solidFill>
              </a:defRPr>
            </a:lvl3pPr>
            <a:lvl4pPr>
              <a:defRPr>
                <a:solidFill>
                  <a:srgbClr val="D6BBEB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103">
            <a:extLst>
              <a:ext uri="{FF2B5EF4-FFF2-40B4-BE49-F238E27FC236}">
                <a16:creationId xmlns:a16="http://schemas.microsoft.com/office/drawing/2014/main" id="{1423CF05-E431-420B-B1F1-E741BCA8EDF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pPr/>
              <a:t>‹#›</a:t>
            </a:fld>
            <a:r>
              <a:rPr lang="en-US" sz="1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©2022 SNIA India ©. All Rights Reserved.</a:t>
            </a:r>
          </a:p>
        </p:txBody>
      </p:sp>
      <p:pic>
        <p:nvPicPr>
          <p:cNvPr id="8" name="Picture 7" descr="A picture containing fish&#10;&#10;Description automatically generated">
            <a:extLst>
              <a:ext uri="{FF2B5EF4-FFF2-40B4-BE49-F238E27FC236}">
                <a16:creationId xmlns:a16="http://schemas.microsoft.com/office/drawing/2014/main" id="{2995AB56-3337-4CB4-26FE-358C4774B1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61"/>
          <a:stretch/>
        </p:blipFill>
        <p:spPr>
          <a:xfrm>
            <a:off x="41186" y="-5039"/>
            <a:ext cx="12207129" cy="430763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F7896680-D883-06A0-0734-095A94D260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29"/>
          <a:stretch/>
        </p:blipFill>
        <p:spPr>
          <a:xfrm>
            <a:off x="9810206" y="6177700"/>
            <a:ext cx="2224319" cy="54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72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100000">
              <a:schemeClr val="accent5">
                <a:lumMod val="75000"/>
              </a:schemeClr>
            </a:gs>
            <a:gs pos="20000">
              <a:schemeClr val="bg2">
                <a:lumMod val="1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86" y="1709738"/>
            <a:ext cx="82296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8229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103">
            <a:extLst>
              <a:ext uri="{FF2B5EF4-FFF2-40B4-BE49-F238E27FC236}">
                <a16:creationId xmlns:a16="http://schemas.microsoft.com/office/drawing/2014/main" id="{698C27B1-8544-40F7-85B2-142CC4AD02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©2021 SNIA India ©. Insert Company Name Here. All Rights Reserved.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89842E26-A1BE-0222-85FA-348C9619B6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29"/>
          <a:stretch/>
        </p:blipFill>
        <p:spPr>
          <a:xfrm>
            <a:off x="9810206" y="6177700"/>
            <a:ext cx="2224319" cy="54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8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77A644C-7CBF-4378-88C4-12C79CD4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86" y="2651125"/>
            <a:ext cx="11873850" cy="191135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552D80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1B7492E-018A-4D48-9874-5BED8CF24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1187385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 descr="A picture containing fish&#10;&#10;Description automatically generated">
            <a:extLst>
              <a:ext uri="{FF2B5EF4-FFF2-40B4-BE49-F238E27FC236}">
                <a16:creationId xmlns:a16="http://schemas.microsoft.com/office/drawing/2014/main" id="{B80A207A-6437-1342-0ABA-1FB4A80916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2" t="40666" r="1810" b="16960"/>
          <a:stretch/>
        </p:blipFill>
        <p:spPr>
          <a:xfrm>
            <a:off x="0" y="0"/>
            <a:ext cx="12192000" cy="311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6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80A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610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F1680D8-7410-4C49-81FE-8B873AA3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14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38F60161-384A-46E3-8975-0FC963DE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742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89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above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6917" y="451905"/>
            <a:ext cx="5966369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3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03">
            <a:extLst>
              <a:ext uri="{FF2B5EF4-FFF2-40B4-BE49-F238E27FC236}">
                <a16:creationId xmlns:a16="http://schemas.microsoft.com/office/drawing/2014/main" id="{44DF209A-77BB-43ED-A447-FB57C4E9EF2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3065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C9EEA-9E57-42E3-98D5-87BE28883399}" type="slidenum">
              <a:rPr lang="en-US" sz="1000" kern="1200" smtClean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13065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000" kern="1200" dirty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©2022 SNIA India ©. All Rights Reserved. 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DB211-ADF9-4845-BFA5-3DA29D4B3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977" y="1493104"/>
            <a:ext cx="11779548" cy="4708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 picture containing fish&#10;&#10;Description automatically generated">
            <a:extLst>
              <a:ext uri="{FF2B5EF4-FFF2-40B4-BE49-F238E27FC236}">
                <a16:creationId xmlns:a16="http://schemas.microsoft.com/office/drawing/2014/main" id="{73F437F2-2399-974E-12BB-9F5E8E11E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61"/>
          <a:stretch/>
        </p:blipFill>
        <p:spPr>
          <a:xfrm>
            <a:off x="-15129" y="-18502"/>
            <a:ext cx="12207129" cy="430763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7CEC1CAF-2197-1F2A-A215-AB6C2985E0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86"/>
          <a:stretch/>
        </p:blipFill>
        <p:spPr>
          <a:xfrm>
            <a:off x="9944468" y="6236916"/>
            <a:ext cx="2090057" cy="51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28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16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562F7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4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000" b="0" i="0" kern="1200">
          <a:solidFill>
            <a:schemeClr val="accent4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rgbClr val="080A4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3868631-6486-41DA-A54B-FD526AB75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5B2563D-7F27-4DB5-85CE-9F7C46091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24" y="4152579"/>
            <a:ext cx="7292282" cy="1655762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Presentation Subtitle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58876F6B-3339-4CA6-A592-E53C9BBA129A}"/>
              </a:ext>
            </a:extLst>
          </p:cNvPr>
          <p:cNvSpPr txBox="1">
            <a:spLocks/>
          </p:cNvSpPr>
          <p:nvPr/>
        </p:nvSpPr>
        <p:spPr>
          <a:xfrm>
            <a:off x="264024" y="4747837"/>
            <a:ext cx="7292282" cy="498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7030A0"/>
              </a:buClr>
              <a:buFont typeface="Wingdings" panose="05000000000000000000" pitchFamily="2" charset="2"/>
              <a:buNone/>
              <a:defRPr sz="2400" b="0" i="0" kern="1200">
                <a:solidFill>
                  <a:srgbClr val="D3E2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030A0"/>
              </a:buClr>
              <a:buFont typeface="Wingdings" panose="05000000000000000000" pitchFamily="2" charset="2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030A0"/>
              </a:buClr>
              <a:buFont typeface="Wingdings" panose="05000000000000000000" pitchFamily="2" charset="2"/>
              <a:buNone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030A0"/>
              </a:buClr>
              <a:buFont typeface="Wingdings" panose="05000000000000000000" pitchFamily="2" charset="2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030A0"/>
              </a:buClr>
              <a:buFont typeface="Wingdings" panose="05000000000000000000" pitchFamily="2" charset="2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Presented by</a:t>
            </a:r>
          </a:p>
        </p:txBody>
      </p:sp>
    </p:spTree>
    <p:extLst>
      <p:ext uri="{BB962C8B-B14F-4D97-AF65-F5344CB8AC3E}">
        <p14:creationId xmlns:p14="http://schemas.microsoft.com/office/powerpoint/2010/main" val="2691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A83E-039E-4A9E-AD00-3027F547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3E88E-1966-4691-ABE5-373FC17B5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0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82B5E-481B-4546-A88F-AB2F591A3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2EFE5-7B1F-40C6-86D4-BB79EAAE95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145103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975646-5C00-4361-ACD6-CE5FC3156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Slide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EC5154-2E4B-48C3-ADA2-A4B9938BC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Bullets 1</a:t>
            </a:r>
          </a:p>
          <a:p>
            <a:pPr lvl="1"/>
            <a:r>
              <a:rPr lang="en-US" dirty="0"/>
              <a:t>Bullets 2</a:t>
            </a:r>
          </a:p>
          <a:p>
            <a:pPr lvl="2"/>
            <a:r>
              <a:rPr lang="en-US" dirty="0"/>
              <a:t>Bullets 3</a:t>
            </a:r>
          </a:p>
          <a:p>
            <a:pPr lvl="3"/>
            <a:r>
              <a:rPr lang="en-US" dirty="0"/>
              <a:t>Bullets 4</a:t>
            </a:r>
          </a:p>
          <a:p>
            <a:pPr lvl="4"/>
            <a:r>
              <a:rPr lang="en-US" dirty="0"/>
              <a:t>Bullets 5</a:t>
            </a:r>
          </a:p>
        </p:txBody>
      </p:sp>
    </p:spTree>
    <p:extLst>
      <p:ext uri="{BB962C8B-B14F-4D97-AF65-F5344CB8AC3E}">
        <p14:creationId xmlns:p14="http://schemas.microsoft.com/office/powerpoint/2010/main" val="167047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accent3">
                <a:lumMod val="29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F7A569-2DFB-4359-8DE1-A90147A80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Dark Slide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D1AF44-0E35-45E5-8A55-9325C82A5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Bullets 1</a:t>
            </a:r>
          </a:p>
          <a:p>
            <a:pPr lvl="1"/>
            <a:r>
              <a:rPr lang="en-US" dirty="0"/>
              <a:t>Bullets 2</a:t>
            </a:r>
          </a:p>
          <a:p>
            <a:pPr lvl="2"/>
            <a:r>
              <a:rPr lang="en-US" dirty="0"/>
              <a:t>Bullets 3</a:t>
            </a:r>
          </a:p>
          <a:p>
            <a:pPr lvl="3"/>
            <a:r>
              <a:rPr lang="en-US" dirty="0"/>
              <a:t>Bullets 4</a:t>
            </a:r>
          </a:p>
          <a:p>
            <a:pPr lvl="4"/>
            <a:r>
              <a:rPr lang="en-US" dirty="0"/>
              <a:t>Bullets 5</a:t>
            </a:r>
          </a:p>
        </p:txBody>
      </p:sp>
    </p:spTree>
    <p:extLst>
      <p:ext uri="{BB962C8B-B14F-4D97-AF65-F5344CB8AC3E}">
        <p14:creationId xmlns:p14="http://schemas.microsoft.com/office/powerpoint/2010/main" val="957252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98BF6E-668C-4C48-8BE6-848E4BCA7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take a moment to rate this session.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14F6B-4D7E-4D4E-9E68-5129A2A4A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feedback is important to us. </a:t>
            </a:r>
          </a:p>
        </p:txBody>
      </p:sp>
    </p:spTree>
    <p:extLst>
      <p:ext uri="{BB962C8B-B14F-4D97-AF65-F5344CB8AC3E}">
        <p14:creationId xmlns:p14="http://schemas.microsoft.com/office/powerpoint/2010/main" val="1035171111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Slide Theme">
      <a:dk1>
        <a:srgbClr val="7030A0"/>
      </a:dk1>
      <a:lt1>
        <a:sysClr val="window" lastClr="FFFFFF"/>
      </a:lt1>
      <a:dk2>
        <a:srgbClr val="4A2467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48B1AE-59C0-45A8-B35C-0006ED5A7726}" vid="{71228000-56B0-4AB9-B9A9-3EF6097F8E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2726</TotalTime>
  <Words>52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HelvNeue for IBM</vt:lpstr>
      <vt:lpstr>Wingdings</vt:lpstr>
      <vt:lpstr>3_Office Theme</vt:lpstr>
      <vt:lpstr>Presentation Title</vt:lpstr>
      <vt:lpstr>PowerPoint Presentation</vt:lpstr>
      <vt:lpstr>Section Title</vt:lpstr>
      <vt:lpstr>Light Slide Title</vt:lpstr>
      <vt:lpstr>Dark Slide Title</vt:lpstr>
      <vt:lpstr>Please take a moment to rate this session.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Andee Wilcott</dc:creator>
  <cp:lastModifiedBy>Paul Talbut</cp:lastModifiedBy>
  <cp:revision>41</cp:revision>
  <dcterms:created xsi:type="dcterms:W3CDTF">2020-03-13T20:35:07Z</dcterms:created>
  <dcterms:modified xsi:type="dcterms:W3CDTF">2022-06-20T23:25:55Z</dcterms:modified>
</cp:coreProperties>
</file>