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64" r:id="rId2"/>
    <p:sldId id="270" r:id="rId3"/>
    <p:sldId id="266" r:id="rId4"/>
    <p:sldId id="267" r:id="rId5"/>
    <p:sldId id="268" r:id="rId6"/>
    <p:sldId id="27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3E43"/>
    <a:srgbClr val="1B3539"/>
    <a:srgbClr val="3A9696"/>
    <a:srgbClr val="00CC99"/>
    <a:srgbClr val="261036"/>
    <a:srgbClr val="080A43"/>
    <a:srgbClr val="D6BBEB"/>
    <a:srgbClr val="BE1281"/>
    <a:srgbClr val="EE4C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6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solidFill>
          <a:srgbClr val="3A9696">
            <a:alpha val="7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fish&#10;&#10;Description automatically generated">
            <a:extLst>
              <a:ext uri="{FF2B5EF4-FFF2-40B4-BE49-F238E27FC236}">
                <a16:creationId xmlns:a16="http://schemas.microsoft.com/office/drawing/2014/main" id="{C2A4ACBE-FAA9-C832-74E8-66E7B4EF21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1976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291708" y="1680770"/>
            <a:ext cx="7292282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287323" y="4157653"/>
            <a:ext cx="729228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C214882-4037-476F-BE21-B621E4C209FA}"/>
              </a:ext>
            </a:extLst>
          </p:cNvPr>
          <p:cNvCxnSpPr>
            <a:cxnSpLocks/>
          </p:cNvCxnSpPr>
          <p:nvPr userDrawn="1"/>
        </p:nvCxnSpPr>
        <p:spPr>
          <a:xfrm>
            <a:off x="3264160" y="460454"/>
            <a:ext cx="0" cy="86127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FBC6E93-66D3-4E36-8A6C-CBEC7AD5027D}"/>
              </a:ext>
            </a:extLst>
          </p:cNvPr>
          <p:cNvSpPr txBox="1"/>
          <p:nvPr userDrawn="1"/>
        </p:nvSpPr>
        <p:spPr>
          <a:xfrm>
            <a:off x="3326448" y="626706"/>
            <a:ext cx="33334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Virtual Conference</a:t>
            </a:r>
          </a:p>
          <a:p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August 5-6, 2022</a:t>
            </a: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C1392FE8-9978-E97D-D81F-57338B60C65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708" y="348370"/>
            <a:ext cx="2972452" cy="1114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769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1/3) +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93792"/>
            <a:ext cx="3779520" cy="562905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3460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1/4) +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00466"/>
            <a:ext cx="2804160" cy="56223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669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0444"/>
            <a:ext cx="5730240" cy="289920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9969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above) + content (3-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29895"/>
            <a:ext cx="3779520" cy="43226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8025536" y="1629895"/>
            <a:ext cx="3779520" cy="43226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4"/>
          </p:nvPr>
        </p:nvSpPr>
        <p:spPr>
          <a:xfrm>
            <a:off x="4168935" y="1629895"/>
            <a:ext cx="3779520" cy="43226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7E1F7F1C-CF54-4526-B462-C91CE8906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77" y="365126"/>
            <a:ext cx="11779549" cy="795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31225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C2453C9-E49D-4DC9-BAA9-AB2A015E2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77" y="365126"/>
            <a:ext cx="11779549" cy="795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32127677-1E21-43A9-B9F1-EE4270FF41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977" y="1493104"/>
            <a:ext cx="11779548" cy="4473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3pPr>
              <a:defRPr>
                <a:solidFill>
                  <a:schemeClr val="accent4">
                    <a:lumMod val="50000"/>
                  </a:schemeClr>
                </a:solidFill>
              </a:defRPr>
            </a:lvl3pPr>
            <a:lvl4pPr>
              <a:defRPr>
                <a:solidFill>
                  <a:srgbClr val="261036"/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72751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">
    <p:bg>
      <p:bgPr>
        <a:gradFill>
          <a:gsLst>
            <a:gs pos="23000">
              <a:schemeClr val="tx2">
                <a:lumMod val="10000"/>
              </a:schemeClr>
            </a:gs>
            <a:gs pos="100000">
              <a:schemeClr val="accent5">
                <a:lumMod val="75000"/>
              </a:schemeClr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C2453C9-E49D-4DC9-BAA9-AB2A015E2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77" y="365126"/>
            <a:ext cx="11779549" cy="795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32127677-1E21-43A9-B9F1-EE4270FF41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977" y="1493104"/>
            <a:ext cx="11779548" cy="4473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accent3">
                    <a:lumMod val="90000"/>
                  </a:schemeClr>
                </a:solidFill>
              </a:defRPr>
            </a:lvl3pPr>
            <a:lvl4pPr>
              <a:defRPr>
                <a:solidFill>
                  <a:srgbClr val="D6BBEB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103">
            <a:extLst>
              <a:ext uri="{FF2B5EF4-FFF2-40B4-BE49-F238E27FC236}">
                <a16:creationId xmlns:a16="http://schemas.microsoft.com/office/drawing/2014/main" id="{1423CF05-E431-420B-B1F1-E741BCA8EDF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4355" y="6514718"/>
            <a:ext cx="7382230" cy="211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7147" tIns="28574" rIns="57147" bIns="28574">
            <a:spAutoFit/>
          </a:bodyPr>
          <a:lstStyle>
            <a:lvl1pPr defTabSz="1306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306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306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306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306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3DC9EEA-9E57-42E3-98D5-87BE28883399}" type="slidenum">
              <a:rPr lang="en-US" sz="1000" kern="120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pPr/>
              <a:t>‹#›</a:t>
            </a:fld>
            <a:r>
              <a:rPr lang="en-US" sz="10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 | ©2022 SNIA India ©. All Rights Reserved.</a:t>
            </a:r>
          </a:p>
        </p:txBody>
      </p:sp>
      <p:pic>
        <p:nvPicPr>
          <p:cNvPr id="8" name="Picture 7" descr="A picture containing fish&#10;&#10;Description automatically generated">
            <a:extLst>
              <a:ext uri="{FF2B5EF4-FFF2-40B4-BE49-F238E27FC236}">
                <a16:creationId xmlns:a16="http://schemas.microsoft.com/office/drawing/2014/main" id="{2995AB56-3337-4CB4-26FE-358C4774B12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661"/>
          <a:stretch/>
        </p:blipFill>
        <p:spPr>
          <a:xfrm>
            <a:off x="41186" y="-5039"/>
            <a:ext cx="12207129" cy="430763"/>
          </a:xfrm>
          <a:prstGeom prst="rect">
            <a:avLst/>
          </a:prstGeom>
        </p:spPr>
      </p:pic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F7896680-D883-06A0-0734-095A94D260A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229"/>
          <a:stretch/>
        </p:blipFill>
        <p:spPr>
          <a:xfrm>
            <a:off x="9810206" y="6177700"/>
            <a:ext cx="2224319" cy="548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7725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>
          <a:gsLst>
            <a:gs pos="100000">
              <a:schemeClr val="accent5">
                <a:lumMod val="75000"/>
              </a:schemeClr>
            </a:gs>
            <a:gs pos="20000">
              <a:schemeClr val="bg2">
                <a:lumMod val="10000"/>
              </a:scheme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886" y="1709738"/>
            <a:ext cx="8229600" cy="2852737"/>
          </a:xfrm>
        </p:spPr>
        <p:txBody>
          <a:bodyPr anchor="b">
            <a:normAutofit/>
          </a:bodyPr>
          <a:lstStyle>
            <a:lvl1pPr>
              <a:defRPr sz="4400">
                <a:solidFill>
                  <a:schemeClr val="bg1"/>
                </a:solidFill>
                <a:latin typeface="HelvNeue for IBM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6886" y="4589463"/>
            <a:ext cx="8229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accent5">
                    <a:lumMod val="40000"/>
                    <a:lumOff val="60000"/>
                  </a:schemeClr>
                </a:solidFill>
                <a:latin typeface="HelvNeue for IBM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103">
            <a:extLst>
              <a:ext uri="{FF2B5EF4-FFF2-40B4-BE49-F238E27FC236}">
                <a16:creationId xmlns:a16="http://schemas.microsoft.com/office/drawing/2014/main" id="{698C27B1-8544-40F7-85B2-142CC4AD020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4355" y="6514718"/>
            <a:ext cx="7382230" cy="211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7147" tIns="28574" rIns="57147" bIns="28574">
            <a:spAutoFit/>
          </a:bodyPr>
          <a:lstStyle>
            <a:lvl1pPr defTabSz="1306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306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306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306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306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3DC9EEA-9E57-42E3-98D5-87BE28883399}" type="slidenum">
              <a:rPr lang="en-US" sz="1000" kern="120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r>
              <a:rPr lang="en-US" sz="10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 | ©2021 SNIA India ©. Insert Company Name Here. All Rights Reserved.</a:t>
            </a:r>
          </a:p>
        </p:txBody>
      </p:sp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89842E26-A1BE-0222-85FA-348C9619B6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229"/>
          <a:stretch/>
        </p:blipFill>
        <p:spPr>
          <a:xfrm>
            <a:off x="9810206" y="6177700"/>
            <a:ext cx="2224319" cy="548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089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C77A644C-7CBF-4378-88C4-12C79CD4F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886" y="2651125"/>
            <a:ext cx="11873850" cy="191135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552D80"/>
                </a:solidFill>
                <a:latin typeface="HelvNeue for IBM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D1B7492E-018A-4D48-9874-5BED8CF243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6886" y="4589463"/>
            <a:ext cx="11873850" cy="15001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HelvNeue for IBM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6" name="Picture 5" descr="A picture containing fish&#10;&#10;Description automatically generated">
            <a:extLst>
              <a:ext uri="{FF2B5EF4-FFF2-40B4-BE49-F238E27FC236}">
                <a16:creationId xmlns:a16="http://schemas.microsoft.com/office/drawing/2014/main" id="{B80A207A-6437-1342-0ABA-1FB4A809161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42" t="40666" r="1810" b="16960"/>
          <a:stretch/>
        </p:blipFill>
        <p:spPr>
          <a:xfrm>
            <a:off x="0" y="0"/>
            <a:ext cx="12192000" cy="311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764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3200" b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080A4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BE128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3200" b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26103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BE128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EF1680D8-7410-4C49-81FE-8B873AA3F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77" y="365126"/>
            <a:ext cx="11779549" cy="795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8142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38F60161-384A-46E3-8975-0FC963DEC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77" y="365126"/>
            <a:ext cx="11779549" cy="795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07425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2891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above) +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06917" y="451905"/>
            <a:ext cx="5966369" cy="1219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438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4977" y="365126"/>
            <a:ext cx="11779549" cy="795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6" name="Rectangle 103">
            <a:extLst>
              <a:ext uri="{FF2B5EF4-FFF2-40B4-BE49-F238E27FC236}">
                <a16:creationId xmlns:a16="http://schemas.microsoft.com/office/drawing/2014/main" id="{44DF209A-77BB-43ED-A447-FB57C4E9EF2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4355" y="6514718"/>
            <a:ext cx="7382230" cy="211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7147" tIns="28574" rIns="57147" bIns="28574">
            <a:spAutoFit/>
          </a:bodyPr>
          <a:lstStyle>
            <a:lvl1pPr defTabSz="1306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306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306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306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306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13065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DC9EEA-9E57-42E3-98D5-87BE28883399}" type="slidenum">
              <a:rPr lang="en-US" sz="1000" kern="1200" smtClean="0">
                <a:solidFill>
                  <a:srgbClr val="552D8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13065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lang="en-US" sz="1000" kern="1200" dirty="0">
                <a:solidFill>
                  <a:srgbClr val="552D8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 | ©2022 SNIA India ©. All Rights Reserved. </a:t>
            </a:r>
            <a:endParaRPr lang="en-US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8DB211-ADF9-4845-BFA5-3DA29D4B31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4977" y="1493104"/>
            <a:ext cx="11779548" cy="47082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 descr="A picture containing fish&#10;&#10;Description automatically generated">
            <a:extLst>
              <a:ext uri="{FF2B5EF4-FFF2-40B4-BE49-F238E27FC236}">
                <a16:creationId xmlns:a16="http://schemas.microsoft.com/office/drawing/2014/main" id="{73F437F2-2399-974E-12BB-9F5E8E11E7D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661"/>
          <a:stretch/>
        </p:blipFill>
        <p:spPr>
          <a:xfrm>
            <a:off x="-15129" y="-18502"/>
            <a:ext cx="12207129" cy="430763"/>
          </a:xfrm>
          <a:prstGeom prst="rect">
            <a:avLst/>
          </a:prstGeom>
        </p:spPr>
      </p:pic>
      <p:pic>
        <p:nvPicPr>
          <p:cNvPr id="5" name="Picture 4" descr="Text, logo&#10;&#10;Description automatically generated">
            <a:extLst>
              <a:ext uri="{FF2B5EF4-FFF2-40B4-BE49-F238E27FC236}">
                <a16:creationId xmlns:a16="http://schemas.microsoft.com/office/drawing/2014/main" id="{7CEC1CAF-2197-1F2A-A215-AB6C2985E01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686"/>
          <a:stretch/>
        </p:blipFill>
        <p:spPr>
          <a:xfrm>
            <a:off x="9944468" y="6236916"/>
            <a:ext cx="2090057" cy="511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289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16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rgbClr val="562F7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600"/>
        </a:spcBef>
        <a:buClr>
          <a:srgbClr val="7030A0"/>
        </a:buClr>
        <a:buFont typeface="Wingdings" panose="05000000000000000000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600"/>
        </a:spcBef>
        <a:buClr>
          <a:srgbClr val="7030A0"/>
        </a:buClr>
        <a:buFont typeface="Wingdings" panose="05000000000000000000" pitchFamily="2" charset="2"/>
        <a:buChar char="§"/>
        <a:defRPr sz="2400" b="0" i="0" kern="1200">
          <a:solidFill>
            <a:schemeClr val="bg1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600"/>
        </a:spcBef>
        <a:buClr>
          <a:srgbClr val="7030A0"/>
        </a:buClr>
        <a:buFont typeface="Wingdings" panose="05000000000000000000" pitchFamily="2" charset="2"/>
        <a:buChar char="§"/>
        <a:defRPr sz="2000" b="0" i="0" kern="1200">
          <a:solidFill>
            <a:schemeClr val="accent4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600"/>
        </a:spcBef>
        <a:buClr>
          <a:srgbClr val="7030A0"/>
        </a:buClr>
        <a:buFont typeface="Wingdings" panose="05000000000000000000" pitchFamily="2" charset="2"/>
        <a:buChar char="§"/>
        <a:defRPr sz="1800" b="0" i="0" kern="1200">
          <a:solidFill>
            <a:srgbClr val="080A43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600"/>
        </a:spcBef>
        <a:buClr>
          <a:srgbClr val="7030A0"/>
        </a:buClr>
        <a:buFont typeface="Wingdings" panose="05000000000000000000" pitchFamily="2" charset="2"/>
        <a:buChar char="§"/>
        <a:defRPr sz="1800" b="0" i="0" kern="1200">
          <a:solidFill>
            <a:schemeClr val="bg1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3868631-6486-41DA-A54B-FD526AB75F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F5B2563D-7F27-4DB5-85CE-9F7C46091F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024" y="4152579"/>
            <a:ext cx="7292282" cy="1655762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Presentation Subtitle</a:t>
            </a:r>
          </a:p>
        </p:txBody>
      </p:sp>
      <p:sp>
        <p:nvSpPr>
          <p:cNvPr id="8" name="Subtitle 4">
            <a:extLst>
              <a:ext uri="{FF2B5EF4-FFF2-40B4-BE49-F238E27FC236}">
                <a16:creationId xmlns:a16="http://schemas.microsoft.com/office/drawing/2014/main" id="{58876F6B-3339-4CA6-A592-E53C9BBA129A}"/>
              </a:ext>
            </a:extLst>
          </p:cNvPr>
          <p:cNvSpPr txBox="1">
            <a:spLocks/>
          </p:cNvSpPr>
          <p:nvPr/>
        </p:nvSpPr>
        <p:spPr>
          <a:xfrm>
            <a:off x="264024" y="4747837"/>
            <a:ext cx="7292282" cy="498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7030A0"/>
              </a:buClr>
              <a:buFont typeface="Wingdings" panose="05000000000000000000" pitchFamily="2" charset="2"/>
              <a:buNone/>
              <a:defRPr sz="2400" b="0" i="0" kern="1200">
                <a:solidFill>
                  <a:srgbClr val="D3E25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7030A0"/>
              </a:buClr>
              <a:buFont typeface="Wingdings" panose="05000000000000000000" pitchFamily="2" charset="2"/>
              <a:buNone/>
              <a:defRPr sz="20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7030A0"/>
              </a:buClr>
              <a:buFont typeface="Wingdings" panose="05000000000000000000" pitchFamily="2" charset="2"/>
              <a:buNone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7030A0"/>
              </a:buClr>
              <a:buFont typeface="Wingdings" panose="05000000000000000000" pitchFamily="2" charset="2"/>
              <a:buNone/>
              <a:defRPr sz="16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7030A0"/>
              </a:buClr>
              <a:buFont typeface="Wingdings" panose="05000000000000000000" pitchFamily="2" charset="2"/>
              <a:buNone/>
              <a:defRPr sz="16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Presented by</a:t>
            </a:r>
          </a:p>
        </p:txBody>
      </p:sp>
    </p:spTree>
    <p:extLst>
      <p:ext uri="{BB962C8B-B14F-4D97-AF65-F5344CB8AC3E}">
        <p14:creationId xmlns:p14="http://schemas.microsoft.com/office/powerpoint/2010/main" val="26915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2A83E-039E-4A9E-AD00-3027F5473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3E88E-1966-4691-ABE5-373FC17B5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705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82B5E-481B-4546-A88F-AB2F591A3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22EFE5-7B1F-40C6-86D4-BB79EAAE95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Section Subtitle</a:t>
            </a:r>
          </a:p>
        </p:txBody>
      </p:sp>
    </p:spTree>
    <p:extLst>
      <p:ext uri="{BB962C8B-B14F-4D97-AF65-F5344CB8AC3E}">
        <p14:creationId xmlns:p14="http://schemas.microsoft.com/office/powerpoint/2010/main" val="1451032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E975646-5C00-4361-ACD6-CE5FC3156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Light Slide Title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FEC5154-2E4B-48C3-ADA2-A4B9938BC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Bullets 1</a:t>
            </a:r>
          </a:p>
          <a:p>
            <a:pPr lvl="1"/>
            <a:r>
              <a:rPr lang="en-US" dirty="0"/>
              <a:t>Bullets 2</a:t>
            </a:r>
          </a:p>
          <a:p>
            <a:pPr lvl="2"/>
            <a:r>
              <a:rPr lang="en-US" dirty="0"/>
              <a:t>Bullets 3</a:t>
            </a:r>
          </a:p>
          <a:p>
            <a:pPr lvl="3"/>
            <a:r>
              <a:rPr lang="en-US" dirty="0"/>
              <a:t>Bullets 4</a:t>
            </a:r>
          </a:p>
          <a:p>
            <a:pPr lvl="4"/>
            <a:r>
              <a:rPr lang="en-US" dirty="0"/>
              <a:t>Bullets 5</a:t>
            </a:r>
          </a:p>
        </p:txBody>
      </p:sp>
    </p:spTree>
    <p:extLst>
      <p:ext uri="{BB962C8B-B14F-4D97-AF65-F5344CB8AC3E}">
        <p14:creationId xmlns:p14="http://schemas.microsoft.com/office/powerpoint/2010/main" val="1670473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3000">
              <a:schemeClr val="accent3">
                <a:lumMod val="29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3F7A569-2DFB-4359-8DE1-A90147A80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Dark Slide Title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7D1AF44-0E35-45E5-8A55-9325C82A56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Bullets 1</a:t>
            </a:r>
          </a:p>
          <a:p>
            <a:pPr lvl="1"/>
            <a:r>
              <a:rPr lang="en-US" dirty="0"/>
              <a:t>Bullets 2</a:t>
            </a:r>
          </a:p>
          <a:p>
            <a:pPr lvl="2"/>
            <a:r>
              <a:rPr lang="en-US" dirty="0"/>
              <a:t>Bullets 3</a:t>
            </a:r>
          </a:p>
          <a:p>
            <a:pPr lvl="3"/>
            <a:r>
              <a:rPr lang="en-US" dirty="0"/>
              <a:t>Bullets 4</a:t>
            </a:r>
          </a:p>
          <a:p>
            <a:pPr lvl="4"/>
            <a:r>
              <a:rPr lang="en-US" dirty="0"/>
              <a:t>Bullets 5</a:t>
            </a:r>
          </a:p>
        </p:txBody>
      </p:sp>
    </p:spTree>
    <p:extLst>
      <p:ext uri="{BB962C8B-B14F-4D97-AF65-F5344CB8AC3E}">
        <p14:creationId xmlns:p14="http://schemas.microsoft.com/office/powerpoint/2010/main" val="957252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C98BF6E-668C-4C48-8BE6-848E4BCA7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Please take a moment to rate this session.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814F6B-4D7E-4D4E-9E68-5129A2A4AC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Your feedback is important to us. </a:t>
            </a:r>
          </a:p>
        </p:txBody>
      </p:sp>
    </p:spTree>
    <p:extLst>
      <p:ext uri="{BB962C8B-B14F-4D97-AF65-F5344CB8AC3E}">
        <p14:creationId xmlns:p14="http://schemas.microsoft.com/office/powerpoint/2010/main" val="1035171111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Slide Theme">
      <a:dk1>
        <a:srgbClr val="7030A0"/>
      </a:dk1>
      <a:lt1>
        <a:sysClr val="window" lastClr="FFFFFF"/>
      </a:lt1>
      <a:dk2>
        <a:srgbClr val="4A2467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248B1AE-59C0-45A8-B35C-0006ED5A7726}" vid="{71228000-56B0-4AB9-B9A9-3EF6097F8E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2726</TotalTime>
  <Words>52</Words>
  <Application>Microsoft Macintosh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HelvNeue for IBM</vt:lpstr>
      <vt:lpstr>Wingdings</vt:lpstr>
      <vt:lpstr>3_Office Theme</vt:lpstr>
      <vt:lpstr>Presentation Title</vt:lpstr>
      <vt:lpstr>PowerPoint Presentation</vt:lpstr>
      <vt:lpstr>Section Title</vt:lpstr>
      <vt:lpstr>Light Slide Title</vt:lpstr>
      <vt:lpstr>Dark Slide Title</vt:lpstr>
      <vt:lpstr>Please take a moment to rate this session.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Andee Wilcott</dc:creator>
  <cp:lastModifiedBy>Paul Talbut</cp:lastModifiedBy>
  <cp:revision>41</cp:revision>
  <dcterms:created xsi:type="dcterms:W3CDTF">2020-03-13T20:35:07Z</dcterms:created>
  <dcterms:modified xsi:type="dcterms:W3CDTF">2022-06-20T23:25:55Z</dcterms:modified>
</cp:coreProperties>
</file>