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932D-2D5F-D56D-A746-69696931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B15FE-BD96-BEE2-7CDA-C77E8F29B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C1DA6-77C3-36F9-6A93-B59BA030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C206-003C-4E2A-8108-0AAEC547E08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A0B1D-7181-B308-BA5F-A73A86F6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2812A-EBD5-B2F1-4FBB-8651C002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9649-0B7E-45F9-A9AE-5BE62200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0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FE281-35FE-F47E-273D-56C88AA8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C0CD0-609A-BC8F-68A6-40F18D833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6A069-956F-7F02-A7AC-6970185B1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C206-003C-4E2A-8108-0AAEC547E08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BE543-088C-6F45-7F92-CDA124B1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6F5FB-86AA-C5DB-9146-E383160B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9649-0B7E-45F9-A9AE-5BE62200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0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D03C4-70B4-7E40-0067-C98F68989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AB87C-A17D-D762-615F-6D9AF6AA5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F27EC-E93B-5718-58C6-36A80FA9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C206-003C-4E2A-8108-0AAEC547E08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DC3A1-EA18-2388-2DF9-9DEF50EF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D5B1B-6A29-CC46-C419-25117B27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9649-0B7E-45F9-A9AE-5BE62200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3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39665-6201-5433-05BE-1521C0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9C8D2-626A-A62E-9EDB-2D436EF2B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C717C-7B89-8510-48B5-6F97E25B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C206-003C-4E2A-8108-0AAEC547E08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4D1F4-00A4-EA89-1095-5BE64F97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6AE19-8C15-1AD1-5CC7-BAE3D46C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9649-0B7E-45F9-A9AE-5BE62200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5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A736-4537-B851-2524-6DB3A571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80816-0D32-1651-154D-938CA24AD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85A8B-7471-FF41-451E-FAF26356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C206-003C-4E2A-8108-0AAEC547E08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591B0-07CE-FCFB-9CFF-43EEDA132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DA7C1-6611-1D8F-69E6-CC5B8613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9649-0B7E-45F9-A9AE-5BE62200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4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8D5D-95E8-4E75-5E7C-C053320D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227D-C122-1974-D8AF-A523FA1E1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28BC9-CC26-03B9-061D-8C074406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9206E-8D74-421C-F034-BB424BFA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C206-003C-4E2A-8108-0AAEC547E08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E922A-6A20-5593-9D69-74323FBB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5A7CF-7265-B7ED-1140-EE0D7CC8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9649-0B7E-45F9-A9AE-5BE62200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4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000F-1363-2FF3-A8AB-CCAA17C0C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614CA-57CF-6C9C-84F0-D41C5B11E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687CD-48C8-A64B-09B9-DA7602183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C2266-963E-90D1-0B18-C9F9F75E1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4BF1A-36CE-573F-31DC-F1F292635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D3E95C-0F5A-47C8-319A-CB570458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C206-003C-4E2A-8108-0AAEC547E08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83A7E4-D34C-7B76-2018-E95B58F0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FF085-6AD1-C542-49B5-8963C67A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9649-0B7E-45F9-A9AE-5BE62200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6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7E15-F1BA-10B5-3362-6B02117B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40C3E-347B-6D98-E721-20C3F543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C206-003C-4E2A-8108-0AAEC547E08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56162-DF65-6E22-5DD8-A7B190FB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59F9A-3BE6-3CD2-BD49-2BD454C4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9649-0B7E-45F9-A9AE-5BE62200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4FE58-B061-7BE4-4BB1-E8D15FB0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C206-003C-4E2A-8108-0AAEC547E08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4A140-690B-DE2C-91F9-788178E0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636C5-BCC0-7A74-1DE0-BA72153D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9649-0B7E-45F9-A9AE-5BE62200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0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B575-650A-8146-606C-84AADF7E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5445A-529B-7B76-7294-2502DA42B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DAA6C-C2AF-481F-5153-85B459A35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A4FE7-15FF-5BAD-AAD8-5A6A6FDB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C206-003C-4E2A-8108-0AAEC547E08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F22C7-16F8-AA9F-3676-C3727AD2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E07F7-3CFA-6F1E-23E2-55078542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9649-0B7E-45F9-A9AE-5BE62200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8436-5123-A07A-9FFF-6233E19F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386F1-CF65-A50B-7331-4C3C22218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7BA93-B3E1-6D4D-891E-F8D08FCC4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DE9FD-C68B-8D3F-CAB2-5152F778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C206-003C-4E2A-8108-0AAEC547E08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F5119-780F-89D5-1CE5-87F3FFFFC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D3C46-FEDF-0552-94A7-E406D8DD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9649-0B7E-45F9-A9AE-5BE62200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D7253C-A620-0747-AEB2-D50AAC0B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6A56C-AC32-DD6C-E4A1-81CE8D96C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97709-3AC7-2148-14E9-9B300C705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C206-003C-4E2A-8108-0AAEC547E08E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6F5C8-D5C1-7DBB-F64E-408B13C7A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B9579-22AB-6215-AEAD-E41766027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9649-0B7E-45F9-A9AE-5BE62200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4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66C3-4DE9-C7D4-7975-4D7E1F329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61C28-E569-453B-7CE1-C9C398ACB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1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AAE91-D867-509D-6D8F-BC1D261F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79" y="2747266"/>
            <a:ext cx="5681221" cy="1250041"/>
          </a:xfrm>
          <a:prstGeom prst="rect">
            <a:avLst/>
          </a:prstGeom>
        </p:spPr>
      </p:pic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1E9851F6-929E-184C-17C3-72F02864E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83" y="2804312"/>
            <a:ext cx="2480718" cy="1135948"/>
          </a:xfrm>
          <a:prstGeom prst="rect">
            <a:avLst/>
          </a:prstGeom>
        </p:spPr>
      </p:pic>
      <p:pic>
        <p:nvPicPr>
          <p:cNvPr id="7" name="Picture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5DAD8F38-C062-F833-92D0-82A8B0C10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2747266"/>
            <a:ext cx="2552752" cy="12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00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 Foltyn</dc:creator>
  <cp:lastModifiedBy>Marty Foltyn</cp:lastModifiedBy>
  <cp:revision>1</cp:revision>
  <dcterms:created xsi:type="dcterms:W3CDTF">2023-03-15T00:06:05Z</dcterms:created>
  <dcterms:modified xsi:type="dcterms:W3CDTF">2023-03-15T00:12:02Z</dcterms:modified>
</cp:coreProperties>
</file>